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
  </p:notesMasterIdLst>
  <p:sldIdLst>
    <p:sldId id="395" r:id="rId2"/>
    <p:sldId id="386" r:id="rId3"/>
    <p:sldId id="396" r:id="rId4"/>
    <p:sldId id="383" r:id="rId5"/>
    <p:sldId id="404" r:id="rId6"/>
    <p:sldId id="410" r:id="rId7"/>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99"/>
    <a:srgbClr val="FFEDFF"/>
    <a:srgbClr val="FFCCFF"/>
    <a:srgbClr val="D60093"/>
    <a:srgbClr val="3399FF"/>
    <a:srgbClr val="FF3300"/>
    <a:srgbClr val="E7E58D"/>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1134" y="-10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defTabSz="906463">
              <a:defRPr sz="1200"/>
            </a:lvl1pPr>
          </a:lstStyle>
          <a:p>
            <a:pPr>
              <a:defRPr/>
            </a:pPr>
            <a:endParaRPr lang="en-US" altLang="ja-JP"/>
          </a:p>
        </p:txBody>
      </p:sp>
      <p:sp>
        <p:nvSpPr>
          <p:cNvPr id="1331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lvl1pPr algn="r" defTabSz="906463">
              <a:defRPr sz="1200"/>
            </a:lvl1pPr>
          </a:lstStyle>
          <a:p>
            <a:pPr>
              <a:defRPr/>
            </a:pPr>
            <a:endParaRPr lang="en-US" altLang="ja-JP"/>
          </a:p>
        </p:txBody>
      </p:sp>
      <p:sp>
        <p:nvSpPr>
          <p:cNvPr id="9220" name="Rectangle 4"/>
          <p:cNvSpPr>
            <a:spLocks noRot="1" noChangeArrowheads="1" noTextEdit="1"/>
          </p:cNvSpPr>
          <p:nvPr>
            <p:ph type="sldImg" idx="2"/>
          </p:nvPr>
        </p:nvSpPr>
        <p:spPr bwMode="auto">
          <a:xfrm>
            <a:off x="904875" y="741363"/>
            <a:ext cx="4929188" cy="3697287"/>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74688" y="4686300"/>
            <a:ext cx="5386387" cy="4438650"/>
          </a:xfrm>
          <a:prstGeom prst="rect">
            <a:avLst/>
          </a:prstGeom>
          <a:noFill/>
          <a:ln w="9525">
            <a:noFill/>
            <a:miter lim="800000"/>
            <a:headEnd/>
            <a:tailEnd/>
          </a:ln>
          <a:effectLst/>
        </p:spPr>
        <p:txBody>
          <a:bodyPr vert="horz" wrap="square" lIns="90641" tIns="45321" rIns="90641" bIns="45321"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3318"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defTabSz="906463">
              <a:defRPr sz="1200"/>
            </a:lvl1pPr>
          </a:lstStyle>
          <a:p>
            <a:pPr>
              <a:defRPr/>
            </a:pPr>
            <a:endParaRPr lang="en-US" altLang="ja-JP"/>
          </a:p>
        </p:txBody>
      </p:sp>
      <p:sp>
        <p:nvSpPr>
          <p:cNvPr id="13319"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0641" tIns="45321" rIns="90641" bIns="45321" numCol="1" anchor="b" anchorCtr="0" compatLnSpc="1">
            <a:prstTxWarp prst="textNoShape">
              <a:avLst/>
            </a:prstTxWarp>
          </a:bodyPr>
          <a:lstStyle>
            <a:lvl1pPr algn="r" defTabSz="906463">
              <a:defRPr sz="1200"/>
            </a:lvl1pPr>
          </a:lstStyle>
          <a:p>
            <a:pPr>
              <a:defRPr/>
            </a:pPr>
            <a:fld id="{ED3AF573-E249-40F0-B7AA-E8A4DEF81E51}"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6F554022-A16D-4B4B-8D37-AFDCBB9DD31F}" type="slidenum">
              <a:rPr lang="en-US" altLang="ja-JP" smtClean="0"/>
              <a:pPr/>
              <a:t>1</a:t>
            </a:fld>
            <a:endParaRPr lang="en-US" altLang="ja-JP" smtClean="0"/>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07188005-FBE7-476F-971E-0ED34944E68C}" type="slidenum">
              <a:rPr lang="en-US" altLang="ja-JP" smtClean="0"/>
              <a:pPr/>
              <a:t>2</a:t>
            </a:fld>
            <a:endParaRPr lang="en-US" altLang="ja-JP" smtClean="0"/>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0B6EC534-8102-455A-9E3D-64939CB769F0}" type="slidenum">
              <a:rPr lang="en-US" altLang="ja-JP" smtClean="0"/>
              <a:pPr/>
              <a:t>3</a:t>
            </a:fld>
            <a:endParaRPr lang="en-US" altLang="ja-JP" smtClean="0"/>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xfrm>
            <a:off x="898525" y="4686300"/>
            <a:ext cx="4938713" cy="4438650"/>
          </a:xfrm>
          <a:noFill/>
          <a:ln/>
        </p:spPr>
        <p:txBody>
          <a:bodyPr/>
          <a:lstStyle/>
          <a:p>
            <a:pPr eaLnBrk="1" hangingPunct="1"/>
            <a:endParaRPr lang="ja-JP"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72A1E81-11CE-4DEB-9121-370B425E2959}" type="slidenum">
              <a:rPr lang="en-US" altLang="ja-JP" smtClean="0"/>
              <a:pPr/>
              <a:t>4</a:t>
            </a:fld>
            <a:endParaRPr lang="en-US" altLang="ja-JP" smtClean="0"/>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C848DC1-635A-4C66-A262-2913CE36ACC4}" type="slidenum">
              <a:rPr lang="en-US" altLang="ja-JP" smtClean="0"/>
              <a:pPr/>
              <a:t>5</a:t>
            </a:fld>
            <a:endParaRPr lang="en-US" altLang="ja-JP" smtClean="0"/>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56511431-9282-4DA9-942F-7E5541631524}" type="slidenum">
              <a:rPr lang="en-US" altLang="ja-JP" smtClean="0"/>
              <a:pPr/>
              <a:t>6</a:t>
            </a:fld>
            <a:endParaRPr lang="en-US" altLang="ja-JP" smtClean="0"/>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2" descr="linux_A4_hori0213"/>
          <p:cNvPicPr>
            <a:picLocks noChangeAspect="1" noChangeArrowheads="1"/>
          </p:cNvPicPr>
          <p:nvPr/>
        </p:nvPicPr>
        <p:blipFill>
          <a:blip r:embed="rId2" cstate="print"/>
          <a:srcRect/>
          <a:stretch>
            <a:fillRect/>
          </a:stretch>
        </p:blipFill>
        <p:spPr bwMode="auto">
          <a:xfrm>
            <a:off x="0" y="0"/>
            <a:ext cx="9144000" cy="6475413"/>
          </a:xfrm>
          <a:prstGeom prst="rect">
            <a:avLst/>
          </a:prstGeom>
          <a:noFill/>
          <a:ln w="9525">
            <a:noFill/>
            <a:miter lim="800000"/>
            <a:headEnd/>
            <a:tailEnd/>
          </a:ln>
        </p:spPr>
      </p:pic>
      <p:sp>
        <p:nvSpPr>
          <p:cNvPr id="5" name="Line 8"/>
          <p:cNvSpPr>
            <a:spLocks noChangeShapeType="1"/>
          </p:cNvSpPr>
          <p:nvPr/>
        </p:nvSpPr>
        <p:spPr bwMode="auto">
          <a:xfrm>
            <a:off x="304800" y="2819400"/>
            <a:ext cx="8229600" cy="0"/>
          </a:xfrm>
          <a:prstGeom prst="line">
            <a:avLst/>
          </a:prstGeom>
          <a:noFill/>
          <a:ln w="38100">
            <a:solidFill>
              <a:schemeClr val="folHlink"/>
            </a:solidFill>
            <a:round/>
            <a:headEnd/>
            <a:tailEnd/>
          </a:ln>
        </p:spPr>
        <p:txBody>
          <a:bodyPr/>
          <a:lstStyle/>
          <a:p>
            <a:pPr>
              <a:defRPr/>
            </a:pPr>
            <a:endParaRPr lang="ja-JP" altLang="en-US"/>
          </a:p>
        </p:txBody>
      </p:sp>
      <p:pic>
        <p:nvPicPr>
          <p:cNvPr id="6" name="Picture 9" descr="final_CELinuxForumLogo_m"/>
          <p:cNvPicPr>
            <a:picLocks noChangeAspect="1" noChangeArrowheads="1"/>
          </p:cNvPicPr>
          <p:nvPr/>
        </p:nvPicPr>
        <p:blipFill>
          <a:blip r:embed="rId3" cstate="print"/>
          <a:srcRect/>
          <a:stretch>
            <a:fillRect/>
          </a:stretch>
        </p:blipFill>
        <p:spPr bwMode="auto">
          <a:xfrm>
            <a:off x="34925" y="127000"/>
            <a:ext cx="1403350" cy="1069975"/>
          </a:xfrm>
          <a:prstGeom prst="rect">
            <a:avLst/>
          </a:prstGeom>
          <a:noFill/>
          <a:ln w="9525">
            <a:noFill/>
            <a:miter lim="800000"/>
            <a:headEnd/>
            <a:tailEnd/>
          </a:ln>
        </p:spPr>
      </p:pic>
      <p:sp>
        <p:nvSpPr>
          <p:cNvPr id="349187" name="Rectangle 3"/>
          <p:cNvSpPr>
            <a:spLocks noGrp="1" noChangeArrowheads="1"/>
          </p:cNvSpPr>
          <p:nvPr>
            <p:ph type="ctrTitle"/>
          </p:nvPr>
        </p:nvSpPr>
        <p:spPr>
          <a:xfrm>
            <a:off x="1476375" y="476250"/>
            <a:ext cx="6781800" cy="2133600"/>
          </a:xfrm>
        </p:spPr>
        <p:txBody>
          <a:bodyPr/>
          <a:lstStyle>
            <a:lvl1pPr algn="r">
              <a:defRPr sz="4800"/>
            </a:lvl1pPr>
          </a:lstStyle>
          <a:p>
            <a:r>
              <a:rPr lang="en-US" altLang="ja-JP"/>
              <a:t>Master Title</a:t>
            </a:r>
          </a:p>
        </p:txBody>
      </p:sp>
      <p:sp>
        <p:nvSpPr>
          <p:cNvPr id="349188" name="Rectangle 4"/>
          <p:cNvSpPr>
            <a:spLocks noGrp="1" noChangeArrowheads="1"/>
          </p:cNvSpPr>
          <p:nvPr>
            <p:ph type="subTitle" idx="1"/>
          </p:nvPr>
        </p:nvSpPr>
        <p:spPr>
          <a:xfrm>
            <a:off x="1979613" y="3068638"/>
            <a:ext cx="6248400" cy="2362200"/>
          </a:xfrm>
        </p:spPr>
        <p:txBody>
          <a:bodyPr/>
          <a:lstStyle>
            <a:lvl1pPr marL="0" indent="0" algn="r">
              <a:buFont typeface="Wingdings" pitchFamily="2" charset="2"/>
              <a:buNone/>
              <a:defRPr sz="3200"/>
            </a:lvl1pPr>
          </a:lstStyle>
          <a:p>
            <a:r>
              <a:rPr lang="en-US" altLang="ja-JP"/>
              <a:t>Master Subtitle</a:t>
            </a:r>
          </a:p>
        </p:txBody>
      </p:sp>
      <p:sp>
        <p:nvSpPr>
          <p:cNvPr id="7" name="Rectangle 5"/>
          <p:cNvSpPr>
            <a:spLocks noGrp="1" noChangeArrowheads="1"/>
          </p:cNvSpPr>
          <p:nvPr>
            <p:ph type="dt" sz="half" idx="10"/>
          </p:nvPr>
        </p:nvSpPr>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p:txBody>
          <a:bodyPr/>
          <a:lstStyle>
            <a:lvl1pPr>
              <a:defRPr/>
            </a:lvl1pPr>
          </a:lstStyle>
          <a:p>
            <a:pPr>
              <a:defRPr/>
            </a:pPr>
            <a:fld id="{F7AC5000-AFE0-4203-9405-867EFBEDE0A5}" type="slidenum">
              <a:rPr lang="en-US" altLang="ja-JP"/>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5385C2FD-577C-40C6-981B-E99A18562901}" type="slidenum">
              <a:rPr lang="en-US" altLang="ja-JP"/>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80225" y="115888"/>
            <a:ext cx="2139950" cy="60150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270625" cy="60150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E9CEFBEC-E3F8-44DA-AEA7-D3977DA2421A}" type="slidenum">
              <a:rPr lang="en-US" altLang="ja-JP"/>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BA98A4C1-B072-479F-B604-7DA607D50BA8}" type="slidenum">
              <a:rPr lang="en-US" altLang="ja-JP"/>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7"/>
          <p:cNvSpPr>
            <a:spLocks noGrp="1" noChangeArrowheads="1"/>
          </p:cNvSpPr>
          <p:nvPr>
            <p:ph type="sldNum" sz="quarter" idx="12"/>
          </p:nvPr>
        </p:nvSpPr>
        <p:spPr>
          <a:ln/>
        </p:spPr>
        <p:txBody>
          <a:bodyPr/>
          <a:lstStyle>
            <a:lvl1pPr>
              <a:defRPr/>
            </a:lvl1pPr>
          </a:lstStyle>
          <a:p>
            <a:pPr>
              <a:defRPr/>
            </a:pPr>
            <a:fld id="{4BB3FA53-218D-4727-974F-7E64054492E9}"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D843FEE-6E70-44C9-9AC7-5386D9C81E35}"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7"/>
          <p:cNvSpPr>
            <a:spLocks noGrp="1" noChangeArrowheads="1"/>
          </p:cNvSpPr>
          <p:nvPr>
            <p:ph type="sldNum" sz="quarter" idx="12"/>
          </p:nvPr>
        </p:nvSpPr>
        <p:spPr>
          <a:ln/>
        </p:spPr>
        <p:txBody>
          <a:bodyPr/>
          <a:lstStyle>
            <a:lvl1pPr>
              <a:defRPr/>
            </a:lvl1pPr>
          </a:lstStyle>
          <a:p>
            <a:pPr>
              <a:defRPr/>
            </a:pPr>
            <a:fld id="{E902E9DB-ADE9-4B68-BACB-85566CA20BC0}" type="slidenum">
              <a:rPr lang="en-US" altLang="ja-JP"/>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7"/>
          <p:cNvSpPr>
            <a:spLocks noGrp="1" noChangeArrowheads="1"/>
          </p:cNvSpPr>
          <p:nvPr>
            <p:ph type="sldNum" sz="quarter" idx="12"/>
          </p:nvPr>
        </p:nvSpPr>
        <p:spPr>
          <a:ln/>
        </p:spPr>
        <p:txBody>
          <a:bodyPr/>
          <a:lstStyle>
            <a:lvl1pPr>
              <a:defRPr/>
            </a:lvl1pPr>
          </a:lstStyle>
          <a:p>
            <a:pPr>
              <a:defRPr/>
            </a:pPr>
            <a:fld id="{FA10C09E-D796-462F-BCEC-2327F7756C27}" type="slidenum">
              <a:rPr lang="en-US" altLang="ja-JP"/>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7"/>
          <p:cNvSpPr>
            <a:spLocks noGrp="1" noChangeArrowheads="1"/>
          </p:cNvSpPr>
          <p:nvPr>
            <p:ph type="sldNum" sz="quarter" idx="12"/>
          </p:nvPr>
        </p:nvSpPr>
        <p:spPr>
          <a:ln/>
        </p:spPr>
        <p:txBody>
          <a:bodyPr/>
          <a:lstStyle>
            <a:lvl1pPr>
              <a:defRPr/>
            </a:lvl1pPr>
          </a:lstStyle>
          <a:p>
            <a:pPr>
              <a:defRPr/>
            </a:pPr>
            <a:fld id="{D09E5C70-0762-4B14-B9DF-945B97F01F0F}" type="slidenum">
              <a:rPr lang="en-US" altLang="ja-JP"/>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14DD14A0-960F-48B3-9A22-1B239C03B81C}" type="slidenum">
              <a:rPr lang="en-US" altLang="ja-JP"/>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7"/>
          <p:cNvSpPr>
            <a:spLocks noGrp="1" noChangeArrowheads="1"/>
          </p:cNvSpPr>
          <p:nvPr>
            <p:ph type="sldNum" sz="quarter" idx="12"/>
          </p:nvPr>
        </p:nvSpPr>
        <p:spPr>
          <a:ln/>
        </p:spPr>
        <p:txBody>
          <a:bodyPr/>
          <a:lstStyle>
            <a:lvl1pPr>
              <a:defRPr/>
            </a:lvl1pPr>
          </a:lstStyle>
          <a:p>
            <a:pPr>
              <a:defRPr/>
            </a:pPr>
            <a:fld id="{77A87A21-3B0F-4AFA-9B32-6E347A4A55C3}" type="slidenum">
              <a:rPr lang="en-US" altLang="ja-JP"/>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linux_A4_hori0213"/>
          <p:cNvPicPr>
            <a:picLocks noChangeAspect="1" noChangeArrowheads="1"/>
          </p:cNvPicPr>
          <p:nvPr/>
        </p:nvPicPr>
        <p:blipFill>
          <a:blip r:embed="rId13" cstate="print"/>
          <a:srcRect/>
          <a:stretch>
            <a:fillRect/>
          </a:stretch>
        </p:blipFill>
        <p:spPr bwMode="auto">
          <a:xfrm>
            <a:off x="0" y="0"/>
            <a:ext cx="9144000" cy="6475413"/>
          </a:xfrm>
          <a:prstGeom prst="rect">
            <a:avLst/>
          </a:prstGeom>
          <a:noFill/>
          <a:ln w="9525">
            <a:noFill/>
            <a:miter lim="800000"/>
            <a:headEnd/>
            <a:tailEnd/>
          </a:ln>
        </p:spPr>
      </p:pic>
      <p:sp>
        <p:nvSpPr>
          <p:cNvPr id="1027" name="Rectangle 3"/>
          <p:cNvSpPr>
            <a:spLocks noGrp="1" noChangeArrowheads="1"/>
          </p:cNvSpPr>
          <p:nvPr>
            <p:ph type="title"/>
          </p:nvPr>
        </p:nvSpPr>
        <p:spPr bwMode="auto">
          <a:xfrm>
            <a:off x="1476375" y="11588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ja-JP" smtClean="0"/>
              <a:t>Master Title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Master Text</a:t>
            </a:r>
          </a:p>
          <a:p>
            <a:pPr lvl="1"/>
            <a:r>
              <a:rPr lang="en-US" altLang="ja-JP" smtClean="0"/>
              <a:t>2nd level</a:t>
            </a:r>
          </a:p>
          <a:p>
            <a:pPr lvl="2"/>
            <a:r>
              <a:rPr lang="en-US" altLang="ja-JP" smtClean="0"/>
              <a:t>3rd level</a:t>
            </a:r>
          </a:p>
          <a:p>
            <a:pPr lvl="3"/>
            <a:r>
              <a:rPr lang="en-US" altLang="ja-JP" smtClean="0"/>
              <a:t>4th level</a:t>
            </a:r>
          </a:p>
          <a:p>
            <a:pPr lvl="4"/>
            <a:r>
              <a:rPr lang="en-US" altLang="ja-JP" smtClean="0"/>
              <a:t>5th level</a:t>
            </a:r>
          </a:p>
        </p:txBody>
      </p:sp>
      <p:sp>
        <p:nvSpPr>
          <p:cNvPr id="34816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a:lvl1pPr>
          </a:lstStyle>
          <a:p>
            <a:pPr>
              <a:defRPr/>
            </a:pPr>
            <a:endParaRPr lang="en-US" altLang="ja-JP"/>
          </a:p>
        </p:txBody>
      </p:sp>
      <p:sp>
        <p:nvSpPr>
          <p:cNvPr id="34816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a:lvl1pPr>
          </a:lstStyle>
          <a:p>
            <a:pPr>
              <a:defRPr/>
            </a:pPr>
            <a:endParaRPr lang="en-US" altLang="ja-JP"/>
          </a:p>
        </p:txBody>
      </p:sp>
      <p:sp>
        <p:nvSpPr>
          <p:cNvPr id="34816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000"/>
            </a:lvl1pPr>
          </a:lstStyle>
          <a:p>
            <a:pPr>
              <a:defRPr/>
            </a:pPr>
            <a:fld id="{6FC982EB-FD6B-4042-A28C-1C80FCA2B76B}" type="slidenum">
              <a:rPr lang="en-US" altLang="ja-JP"/>
              <a:pPr>
                <a:defRPr/>
              </a:pPr>
              <a:t>&lt;#&gt;</a:t>
            </a:fld>
            <a:endParaRPr lang="en-US" altLang="ja-JP"/>
          </a:p>
        </p:txBody>
      </p:sp>
      <p:pic>
        <p:nvPicPr>
          <p:cNvPr id="1032" name="Picture 8" descr="final_CELinuxForumLogo_m"/>
          <p:cNvPicPr>
            <a:picLocks noChangeAspect="1" noChangeArrowheads="1"/>
          </p:cNvPicPr>
          <p:nvPr/>
        </p:nvPicPr>
        <p:blipFill>
          <a:blip r:embed="rId14" cstate="print"/>
          <a:srcRect/>
          <a:stretch>
            <a:fillRect/>
          </a:stretch>
        </p:blipFill>
        <p:spPr bwMode="auto">
          <a:xfrm>
            <a:off x="34925" y="127000"/>
            <a:ext cx="1403350" cy="1069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txStyles>
    <p:titleStyle>
      <a:lvl1pPr algn="l" rtl="0" eaLnBrk="0" fontAlgn="base" hangingPunct="0">
        <a:spcBef>
          <a:spcPct val="0"/>
        </a:spcBef>
        <a:spcAft>
          <a:spcPct val="0"/>
        </a:spcAft>
        <a:defRPr kumimoji="1" sz="3900" b="1">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3900" b="1">
          <a:solidFill>
            <a:schemeClr val="tx2"/>
          </a:solidFill>
          <a:latin typeface="Arial" charset="0"/>
          <a:ea typeface="ＭＳ Ｐゴシック" pitchFamily="50" charset="-128"/>
        </a:defRPr>
      </a:lvl2pPr>
      <a:lvl3pPr algn="l" rtl="0" eaLnBrk="0" fontAlgn="base" hangingPunct="0">
        <a:spcBef>
          <a:spcPct val="0"/>
        </a:spcBef>
        <a:spcAft>
          <a:spcPct val="0"/>
        </a:spcAft>
        <a:defRPr kumimoji="1" sz="3900" b="1">
          <a:solidFill>
            <a:schemeClr val="tx2"/>
          </a:solidFill>
          <a:latin typeface="Arial" charset="0"/>
          <a:ea typeface="ＭＳ Ｐゴシック" pitchFamily="50" charset="-128"/>
        </a:defRPr>
      </a:lvl3pPr>
      <a:lvl4pPr algn="l" rtl="0" eaLnBrk="0" fontAlgn="base" hangingPunct="0">
        <a:spcBef>
          <a:spcPct val="0"/>
        </a:spcBef>
        <a:spcAft>
          <a:spcPct val="0"/>
        </a:spcAft>
        <a:defRPr kumimoji="1" sz="3900" b="1">
          <a:solidFill>
            <a:schemeClr val="tx2"/>
          </a:solidFill>
          <a:latin typeface="Arial" charset="0"/>
          <a:ea typeface="ＭＳ Ｐゴシック" pitchFamily="50" charset="-128"/>
        </a:defRPr>
      </a:lvl4pPr>
      <a:lvl5pPr algn="l" rtl="0" eaLnBrk="0" fontAlgn="base" hangingPunct="0">
        <a:spcBef>
          <a:spcPct val="0"/>
        </a:spcBef>
        <a:spcAft>
          <a:spcPct val="0"/>
        </a:spcAft>
        <a:defRPr kumimoji="1" sz="3900" b="1">
          <a:solidFill>
            <a:schemeClr val="tx2"/>
          </a:solidFill>
          <a:latin typeface="Arial" charset="0"/>
          <a:ea typeface="ＭＳ Ｐゴシック" pitchFamily="50" charset="-128"/>
        </a:defRPr>
      </a:lvl5pPr>
      <a:lvl6pPr marL="457200" algn="l" rtl="0" fontAlgn="base">
        <a:spcBef>
          <a:spcPct val="0"/>
        </a:spcBef>
        <a:spcAft>
          <a:spcPct val="0"/>
        </a:spcAft>
        <a:defRPr kumimoji="1" sz="3900" b="1">
          <a:solidFill>
            <a:schemeClr val="tx2"/>
          </a:solidFill>
          <a:latin typeface="Arial" charset="0"/>
          <a:ea typeface="MS PGothic" pitchFamily="50" charset="-128"/>
        </a:defRPr>
      </a:lvl6pPr>
      <a:lvl7pPr marL="914400" algn="l" rtl="0" fontAlgn="base">
        <a:spcBef>
          <a:spcPct val="0"/>
        </a:spcBef>
        <a:spcAft>
          <a:spcPct val="0"/>
        </a:spcAft>
        <a:defRPr kumimoji="1" sz="3900" b="1">
          <a:solidFill>
            <a:schemeClr val="tx2"/>
          </a:solidFill>
          <a:latin typeface="Arial" charset="0"/>
          <a:ea typeface="MS PGothic" pitchFamily="50" charset="-128"/>
        </a:defRPr>
      </a:lvl7pPr>
      <a:lvl8pPr marL="1371600" algn="l" rtl="0" fontAlgn="base">
        <a:spcBef>
          <a:spcPct val="0"/>
        </a:spcBef>
        <a:spcAft>
          <a:spcPct val="0"/>
        </a:spcAft>
        <a:defRPr kumimoji="1" sz="3900" b="1">
          <a:solidFill>
            <a:schemeClr val="tx2"/>
          </a:solidFill>
          <a:latin typeface="Arial" charset="0"/>
          <a:ea typeface="MS PGothic" pitchFamily="50" charset="-128"/>
        </a:defRPr>
      </a:lvl8pPr>
      <a:lvl9pPr marL="1828800" algn="l" rtl="0" fontAlgn="base">
        <a:spcBef>
          <a:spcPct val="0"/>
        </a:spcBef>
        <a:spcAft>
          <a:spcPct val="0"/>
        </a:spcAft>
        <a:defRPr kumimoji="1" sz="3900" b="1">
          <a:solidFill>
            <a:schemeClr val="tx2"/>
          </a:solidFill>
          <a:latin typeface="Arial" charset="0"/>
          <a:ea typeface="MS PGothic" pitchFamily="50" charset="-128"/>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kumimoji="1" sz="3000">
          <a:solidFill>
            <a:schemeClr val="tx1"/>
          </a:solidFill>
          <a:latin typeface="+mn-lt"/>
          <a:ea typeface="ＭＳ Ｐゴシック" pitchFamily="50"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kumimoji="1" sz="2600">
          <a:solidFill>
            <a:schemeClr val="tx1"/>
          </a:solidFill>
          <a:latin typeface="+mn-lt"/>
          <a:ea typeface="ＭＳ Ｐゴシック" pitchFamily="50"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kumimoji="1" sz="2300">
          <a:solidFill>
            <a:schemeClr val="tx1"/>
          </a:solidFill>
          <a:latin typeface="+mn-lt"/>
          <a:ea typeface="ＭＳ Ｐゴシック" pitchFamily="50"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kumimoji="1" sz="2000">
          <a:solidFill>
            <a:schemeClr val="tx1"/>
          </a:solidFill>
          <a:latin typeface="+mn-lt"/>
          <a:ea typeface="ＭＳ Ｐゴシック" pitchFamily="50"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mn-lt"/>
          <a:ea typeface="ＭＳ Ｐゴシック" pitchFamily="50" charset="-128"/>
        </a:defRPr>
      </a:lvl5pPr>
      <a:lvl6pPr marL="20558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6pPr>
      <a:lvl7pPr marL="25130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7pPr>
      <a:lvl8pPr marL="29702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8pPr>
      <a:lvl9pPr marL="3427413" indent="-315913" algn="l" rtl="0" fontAlgn="base">
        <a:spcBef>
          <a:spcPct val="20000"/>
        </a:spcBef>
        <a:spcAft>
          <a:spcPct val="0"/>
        </a:spcAft>
        <a:buClr>
          <a:schemeClr val="folHlink"/>
        </a:buClr>
        <a:buSzPct val="80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16013" y="765175"/>
            <a:ext cx="7775575" cy="1973263"/>
          </a:xfrm>
          <a:solidFill>
            <a:srgbClr val="FFEDFF">
              <a:alpha val="74901"/>
            </a:srgbClr>
          </a:solidFill>
        </p:spPr>
        <p:txBody>
          <a:bodyPr/>
          <a:lstStyle/>
          <a:p>
            <a:pPr eaLnBrk="1" hangingPunct="1"/>
            <a:r>
              <a:rPr lang="en-US" altLang="ja-JP" sz="4000" smtClean="0"/>
              <a:t>CE Linux Forum</a:t>
            </a:r>
            <a:br>
              <a:rPr lang="en-US" altLang="ja-JP" sz="4000" smtClean="0"/>
            </a:br>
            <a:r>
              <a:rPr lang="en-US" altLang="ja-JP" sz="1800" smtClean="0"/>
              <a:t>(The Linux Foundation CE Workgroup)</a:t>
            </a:r>
            <a:r>
              <a:rPr lang="en-US" altLang="ja-JP" sz="4000" smtClean="0"/>
              <a:t/>
            </a:r>
            <a:br>
              <a:rPr lang="en-US" altLang="ja-JP" sz="4000" smtClean="0"/>
            </a:br>
            <a:r>
              <a:rPr lang="ja-JP" altLang="en-US" sz="3600" smtClean="0"/>
              <a:t>第</a:t>
            </a:r>
            <a:r>
              <a:rPr lang="en-US" altLang="ja-JP" sz="3600" smtClean="0"/>
              <a:t>45</a:t>
            </a:r>
            <a:r>
              <a:rPr lang="ja-JP" altLang="en-US" sz="3600" smtClean="0"/>
              <a:t>回テクニカルジャンボリー</a:t>
            </a:r>
            <a:br>
              <a:rPr lang="ja-JP" altLang="en-US" sz="3600" smtClean="0"/>
            </a:br>
            <a:r>
              <a:rPr lang="en-US" altLang="ja-JP" sz="3600" smtClean="0"/>
              <a:t>Japan Technical Jamboree</a:t>
            </a:r>
          </a:p>
        </p:txBody>
      </p:sp>
      <p:sp>
        <p:nvSpPr>
          <p:cNvPr id="3075" name="Rectangle 5"/>
          <p:cNvSpPr>
            <a:spLocks noGrp="1" noChangeArrowheads="1"/>
          </p:cNvSpPr>
          <p:nvPr>
            <p:ph type="subTitle" idx="1"/>
          </p:nvPr>
        </p:nvSpPr>
        <p:spPr>
          <a:xfrm>
            <a:off x="2771775" y="2924175"/>
            <a:ext cx="6151563" cy="2449513"/>
          </a:xfrm>
          <a:solidFill>
            <a:srgbClr val="D60093">
              <a:alpha val="74901"/>
            </a:srgbClr>
          </a:solidFill>
        </p:spPr>
        <p:txBody>
          <a:bodyPr/>
          <a:lstStyle/>
          <a:p>
            <a:pPr marL="342900" indent="-342900" algn="l" eaLnBrk="1" hangingPunct="1"/>
            <a:r>
              <a:rPr lang="en-US" altLang="ja-JP" sz="2800" smtClean="0">
                <a:solidFill>
                  <a:schemeClr val="bg1"/>
                </a:solidFill>
              </a:rPr>
              <a:t>SSID</a:t>
            </a:r>
          </a:p>
          <a:p>
            <a:pPr marL="742950" lvl="1" indent="-398463" eaLnBrk="1" hangingPunct="1">
              <a:buFont typeface="Wingdings" pitchFamily="2" charset="2"/>
              <a:buNone/>
            </a:pPr>
            <a:r>
              <a:rPr lang="en-US" altLang="ja-JP" sz="2200" smtClean="0">
                <a:solidFill>
                  <a:schemeClr val="bg1"/>
                </a:solidFill>
              </a:rPr>
              <a:t>802.11a: </a:t>
            </a:r>
            <a:r>
              <a:rPr lang="en-US" altLang="ja-JP" sz="2200" smtClean="0">
                <a:solidFill>
                  <a:schemeClr val="bg1"/>
                </a:solidFill>
                <a:latin typeface="Arial Black" pitchFamily="34" charset="0"/>
              </a:rPr>
              <a:t>CEWG</a:t>
            </a:r>
          </a:p>
          <a:p>
            <a:pPr marL="742950" lvl="1" indent="-398463" eaLnBrk="1" hangingPunct="1">
              <a:buFont typeface="Wingdings" pitchFamily="2" charset="2"/>
              <a:buNone/>
            </a:pPr>
            <a:r>
              <a:rPr lang="en-US" altLang="ja-JP" sz="2200" smtClean="0">
                <a:solidFill>
                  <a:schemeClr val="bg1"/>
                </a:solidFill>
              </a:rPr>
              <a:t>802.11b/g: </a:t>
            </a:r>
            <a:r>
              <a:rPr lang="en-US" altLang="ja-JP" sz="2200" smtClean="0">
                <a:solidFill>
                  <a:schemeClr val="bg1"/>
                </a:solidFill>
                <a:latin typeface="Arial Black" pitchFamily="34" charset="0"/>
              </a:rPr>
              <a:t>CEWG2</a:t>
            </a:r>
          </a:p>
          <a:p>
            <a:pPr marL="342900" indent="-342900" algn="l" eaLnBrk="1" hangingPunct="1"/>
            <a:r>
              <a:rPr lang="en-US" altLang="ja-JP" sz="2800" smtClean="0">
                <a:solidFill>
                  <a:schemeClr val="bg1"/>
                </a:solidFill>
              </a:rPr>
              <a:t>WEP Key : linux</a:t>
            </a:r>
          </a:p>
          <a:p>
            <a:pPr marL="342900" indent="-342900" algn="l" eaLnBrk="1" hangingPunct="1"/>
            <a:endParaRPr lang="en-US" altLang="ja-JP" sz="2400" smtClean="0">
              <a:solidFill>
                <a:schemeClr val="bg1"/>
              </a:solidFill>
            </a:endParaRPr>
          </a:p>
        </p:txBody>
      </p:sp>
      <p:pic>
        <p:nvPicPr>
          <p:cNvPr id="3076" name="Picture 8" descr="final_CELinuxForumLogo"/>
          <p:cNvPicPr>
            <a:picLocks noChangeAspect="1" noChangeArrowheads="1"/>
          </p:cNvPicPr>
          <p:nvPr/>
        </p:nvPicPr>
        <p:blipFill>
          <a:blip r:embed="rId3" cstate="print"/>
          <a:srcRect/>
          <a:stretch>
            <a:fillRect/>
          </a:stretch>
        </p:blipFill>
        <p:spPr bwMode="auto">
          <a:xfrm>
            <a:off x="0" y="3500438"/>
            <a:ext cx="3168650" cy="2414587"/>
          </a:xfrm>
          <a:prstGeom prst="rect">
            <a:avLst/>
          </a:prstGeom>
          <a:noFill/>
          <a:ln w="9525">
            <a:noFill/>
            <a:miter lim="800000"/>
            <a:headEnd/>
            <a:tailEnd/>
          </a:ln>
        </p:spPr>
      </p:pic>
      <p:sp>
        <p:nvSpPr>
          <p:cNvPr id="3077" name="AutoShape 13"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8" name="AutoShape 15" descr="im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ja-JP" altLang="en-US"/>
          </a:p>
        </p:txBody>
      </p:sp>
      <p:sp>
        <p:nvSpPr>
          <p:cNvPr id="3079" name="AutoShape 17" descr="img"/>
          <p:cNvSpPr>
            <a:spLocks noChangeAspect="1" noChangeArrowheads="1"/>
          </p:cNvSpPr>
          <p:nvPr/>
        </p:nvSpPr>
        <p:spPr bwMode="auto">
          <a:xfrm>
            <a:off x="9053513" y="4138613"/>
            <a:ext cx="304800" cy="304800"/>
          </a:xfrm>
          <a:prstGeom prst="rect">
            <a:avLst/>
          </a:prstGeom>
          <a:noFill/>
          <a:ln w="9525">
            <a:noFill/>
            <a:miter lim="800000"/>
            <a:headEnd/>
            <a:tailEn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p:spPr>
        <p:txBody>
          <a:bodyPr/>
          <a:lstStyle/>
          <a:p>
            <a:pPr eaLnBrk="1" hangingPunct="1"/>
            <a:r>
              <a:rPr lang="ja-JP" altLang="en-US" smtClean="0"/>
              <a:t>約束</a:t>
            </a:r>
          </a:p>
        </p:txBody>
      </p:sp>
      <p:sp>
        <p:nvSpPr>
          <p:cNvPr id="4099" name="Rectangle 3"/>
          <p:cNvSpPr>
            <a:spLocks noGrp="1" noChangeArrowheads="1"/>
          </p:cNvSpPr>
          <p:nvPr>
            <p:ph type="body" idx="1"/>
          </p:nvPr>
        </p:nvSpPr>
        <p:spPr>
          <a:noFill/>
        </p:spPr>
        <p:txBody>
          <a:bodyPr/>
          <a:lstStyle/>
          <a:p>
            <a:pPr eaLnBrk="1" hangingPunct="1"/>
            <a:r>
              <a:rPr lang="ja-JP" altLang="en-US" sz="4700" b="1" smtClean="0">
                <a:solidFill>
                  <a:srgbClr val="FF3300"/>
                </a:solidFill>
              </a:rPr>
              <a:t>３つの「</a:t>
            </a:r>
            <a:r>
              <a:rPr lang="en-US" altLang="ja-JP" sz="4700" b="1" smtClean="0">
                <a:solidFill>
                  <a:srgbClr val="FF3300"/>
                </a:solidFill>
              </a:rPr>
              <a:t>NO</a:t>
            </a:r>
            <a:r>
              <a:rPr lang="ja-JP" altLang="en-US" sz="4700" b="1" smtClean="0">
                <a:solidFill>
                  <a:srgbClr val="FF3300"/>
                </a:solidFill>
              </a:rPr>
              <a:t>」！</a:t>
            </a:r>
          </a:p>
          <a:p>
            <a:pPr lvl="1" eaLnBrk="1" hangingPunct="1"/>
            <a:r>
              <a:rPr lang="en-US" altLang="ja-JP" sz="4300" b="1" smtClean="0">
                <a:solidFill>
                  <a:srgbClr val="3399FF"/>
                </a:solidFill>
              </a:rPr>
              <a:t>No Commitment</a:t>
            </a:r>
          </a:p>
          <a:p>
            <a:pPr lvl="1" eaLnBrk="1" hangingPunct="1"/>
            <a:r>
              <a:rPr lang="en-US" altLang="ja-JP" sz="4300" b="1" smtClean="0">
                <a:solidFill>
                  <a:srgbClr val="3399FF"/>
                </a:solidFill>
              </a:rPr>
              <a:t>No Obligation</a:t>
            </a:r>
          </a:p>
          <a:p>
            <a:pPr lvl="1" eaLnBrk="1" hangingPunct="1"/>
            <a:r>
              <a:rPr lang="en-US" altLang="ja-JP" sz="4300" b="1" smtClean="0">
                <a:solidFill>
                  <a:srgbClr val="3399FF"/>
                </a:solidFill>
              </a:rPr>
              <a:t>No Confidential</a:t>
            </a:r>
          </a:p>
          <a:p>
            <a:pPr eaLnBrk="1" hangingPunct="1"/>
            <a:r>
              <a:rPr lang="ja-JP" altLang="en-US" sz="3400" smtClean="0"/>
              <a:t>オープンソースとして提供可能な技術に関する自由なディスカッションを！</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ja-JP" altLang="en-US" smtClean="0"/>
              <a:t>ジャンボリーとは</a:t>
            </a:r>
          </a:p>
        </p:txBody>
      </p:sp>
      <p:pic>
        <p:nvPicPr>
          <p:cNvPr id="5123" name="Picture 3" descr="j0232609"/>
          <p:cNvPicPr>
            <a:picLocks noChangeAspect="1" noChangeArrowheads="1"/>
          </p:cNvPicPr>
          <p:nvPr/>
        </p:nvPicPr>
        <p:blipFill>
          <a:blip r:embed="rId3" cstate="print"/>
          <a:srcRect/>
          <a:stretch>
            <a:fillRect/>
          </a:stretch>
        </p:blipFill>
        <p:spPr bwMode="auto">
          <a:xfrm>
            <a:off x="3348038" y="4437063"/>
            <a:ext cx="1736725" cy="1855787"/>
          </a:xfrm>
          <a:prstGeom prst="rect">
            <a:avLst/>
          </a:prstGeom>
          <a:noFill/>
          <a:ln w="9525">
            <a:noFill/>
            <a:miter lim="800000"/>
            <a:headEnd/>
            <a:tailEnd/>
          </a:ln>
        </p:spPr>
      </p:pic>
      <p:pic>
        <p:nvPicPr>
          <p:cNvPr id="5124" name="Picture 4" descr="j0232607"/>
          <p:cNvPicPr>
            <a:picLocks noChangeAspect="1" noChangeArrowheads="1"/>
          </p:cNvPicPr>
          <p:nvPr/>
        </p:nvPicPr>
        <p:blipFill>
          <a:blip r:embed="rId4" cstate="print"/>
          <a:srcRect/>
          <a:stretch>
            <a:fillRect/>
          </a:stretch>
        </p:blipFill>
        <p:spPr bwMode="auto">
          <a:xfrm>
            <a:off x="5648325" y="2795588"/>
            <a:ext cx="1487488" cy="1857375"/>
          </a:xfrm>
          <a:prstGeom prst="rect">
            <a:avLst/>
          </a:prstGeom>
          <a:noFill/>
          <a:ln w="9525">
            <a:noFill/>
            <a:miter lim="800000"/>
            <a:headEnd/>
            <a:tailEnd/>
          </a:ln>
        </p:spPr>
      </p:pic>
      <p:pic>
        <p:nvPicPr>
          <p:cNvPr id="5125" name="Picture 5" descr="j0232611"/>
          <p:cNvPicPr>
            <a:picLocks noChangeAspect="1" noChangeArrowheads="1"/>
          </p:cNvPicPr>
          <p:nvPr/>
        </p:nvPicPr>
        <p:blipFill>
          <a:blip r:embed="rId5" cstate="print"/>
          <a:srcRect/>
          <a:stretch>
            <a:fillRect/>
          </a:stretch>
        </p:blipFill>
        <p:spPr bwMode="auto">
          <a:xfrm>
            <a:off x="7164388" y="3284538"/>
            <a:ext cx="908050" cy="1855787"/>
          </a:xfrm>
          <a:prstGeom prst="rect">
            <a:avLst/>
          </a:prstGeom>
          <a:noFill/>
          <a:ln w="9525">
            <a:noFill/>
            <a:miter lim="800000"/>
            <a:headEnd/>
            <a:tailEnd/>
          </a:ln>
        </p:spPr>
      </p:pic>
      <p:pic>
        <p:nvPicPr>
          <p:cNvPr id="5126" name="Picture 6" descr="j0232524"/>
          <p:cNvPicPr>
            <a:picLocks noChangeAspect="1" noChangeArrowheads="1"/>
          </p:cNvPicPr>
          <p:nvPr/>
        </p:nvPicPr>
        <p:blipFill>
          <a:blip r:embed="rId6" cstate="print"/>
          <a:srcRect/>
          <a:stretch>
            <a:fillRect/>
          </a:stretch>
        </p:blipFill>
        <p:spPr bwMode="auto">
          <a:xfrm>
            <a:off x="7524750" y="4508500"/>
            <a:ext cx="1371600" cy="1862138"/>
          </a:xfrm>
          <a:prstGeom prst="rect">
            <a:avLst/>
          </a:prstGeom>
          <a:noFill/>
          <a:ln w="9525">
            <a:noFill/>
            <a:miter lim="800000"/>
            <a:headEnd/>
            <a:tailEnd/>
          </a:ln>
        </p:spPr>
      </p:pic>
      <p:pic>
        <p:nvPicPr>
          <p:cNvPr id="5127" name="Picture 7" descr="j0351188"/>
          <p:cNvPicPr>
            <a:picLocks noChangeAspect="1" noChangeArrowheads="1"/>
          </p:cNvPicPr>
          <p:nvPr/>
        </p:nvPicPr>
        <p:blipFill>
          <a:blip r:embed="rId7" cstate="print"/>
          <a:srcRect/>
          <a:stretch>
            <a:fillRect/>
          </a:stretch>
        </p:blipFill>
        <p:spPr bwMode="auto">
          <a:xfrm>
            <a:off x="5076825" y="3716338"/>
            <a:ext cx="2439988" cy="2717800"/>
          </a:xfrm>
          <a:prstGeom prst="rect">
            <a:avLst/>
          </a:prstGeom>
          <a:noFill/>
          <a:ln w="9525">
            <a:noFill/>
            <a:miter lim="800000"/>
            <a:headEnd/>
            <a:tailEnd/>
          </a:ln>
        </p:spPr>
      </p:pic>
      <p:sp>
        <p:nvSpPr>
          <p:cNvPr id="5128" name="Oval 8"/>
          <p:cNvSpPr>
            <a:spLocks noChangeArrowheads="1"/>
          </p:cNvSpPr>
          <p:nvPr/>
        </p:nvSpPr>
        <p:spPr bwMode="auto">
          <a:xfrm>
            <a:off x="468313" y="1484313"/>
            <a:ext cx="8567737" cy="649287"/>
          </a:xfrm>
          <a:prstGeom prst="ellipse">
            <a:avLst/>
          </a:prstGeom>
          <a:gradFill rotWithShape="1">
            <a:gsLst>
              <a:gs pos="0">
                <a:srgbClr val="FF9900"/>
              </a:gs>
              <a:gs pos="100000">
                <a:srgbClr val="FFEFD7">
                  <a:alpha val="0"/>
                </a:srgbClr>
              </a:gs>
            </a:gsLst>
            <a:path path="shape">
              <a:fillToRect l="50000" t="50000" r="50000" b="50000"/>
            </a:path>
          </a:gradFill>
          <a:ln w="9525">
            <a:noFill/>
            <a:round/>
            <a:headEnd/>
            <a:tailEnd/>
          </a:ln>
        </p:spPr>
        <p:txBody>
          <a:bodyPr wrap="none" anchor="ctr"/>
          <a:lstStyle/>
          <a:p>
            <a:pPr algn="ctr"/>
            <a:r>
              <a:rPr lang="en-US" altLang="ja-JP" sz="2400">
                <a:solidFill>
                  <a:srgbClr val="FFFF00"/>
                </a:solidFill>
              </a:rPr>
              <a:t>CELF Technical Jamboree</a:t>
            </a:r>
          </a:p>
        </p:txBody>
      </p:sp>
      <p:pic>
        <p:nvPicPr>
          <p:cNvPr id="5129" name="Picture 9" descr="j0232522"/>
          <p:cNvPicPr>
            <a:picLocks noChangeAspect="1" noChangeArrowheads="1"/>
          </p:cNvPicPr>
          <p:nvPr/>
        </p:nvPicPr>
        <p:blipFill>
          <a:blip r:embed="rId8" cstate="print"/>
          <a:srcRect/>
          <a:stretch>
            <a:fillRect/>
          </a:stretch>
        </p:blipFill>
        <p:spPr bwMode="auto">
          <a:xfrm>
            <a:off x="4418013" y="3213100"/>
            <a:ext cx="1377950" cy="1854200"/>
          </a:xfrm>
          <a:prstGeom prst="rect">
            <a:avLst/>
          </a:prstGeom>
          <a:noFill/>
          <a:ln w="9525">
            <a:noFill/>
            <a:miter lim="800000"/>
            <a:headEnd/>
            <a:tailEnd/>
          </a:ln>
        </p:spPr>
      </p:pic>
      <p:sp>
        <p:nvSpPr>
          <p:cNvPr id="5130" name="Text Box 10"/>
          <p:cNvSpPr txBox="1">
            <a:spLocks noChangeArrowheads="1"/>
          </p:cNvSpPr>
          <p:nvPr/>
        </p:nvSpPr>
        <p:spPr bwMode="auto">
          <a:xfrm>
            <a:off x="323850" y="2133600"/>
            <a:ext cx="5400675" cy="2286000"/>
          </a:xfrm>
          <a:prstGeom prst="rect">
            <a:avLst/>
          </a:prstGeom>
          <a:solidFill>
            <a:srgbClr val="DDDDDD">
              <a:alpha val="74901"/>
            </a:srgbClr>
          </a:solidFill>
          <a:ln w="9525">
            <a:noFill/>
            <a:miter lim="800000"/>
            <a:headEnd/>
            <a:tailEnd/>
          </a:ln>
        </p:spPr>
        <p:txBody>
          <a:bodyPr>
            <a:spAutoFit/>
          </a:bodyPr>
          <a:lstStyle/>
          <a:p>
            <a:r>
              <a:rPr lang="ja-JP" altLang="en-US" sz="2400">
                <a:solidFill>
                  <a:srgbClr val="FF3300"/>
                </a:solidFill>
              </a:rPr>
              <a:t>日本の組込みエンジニアが自由闊達に技術ディスカッションができるように・・・、</a:t>
            </a:r>
          </a:p>
          <a:p>
            <a:r>
              <a:rPr lang="ja-JP" altLang="en-US" sz="2400">
                <a:solidFill>
                  <a:srgbClr val="0000FF"/>
                </a:solidFill>
              </a:rPr>
              <a:t>・・・という願いを込めたイベント</a:t>
            </a:r>
          </a:p>
          <a:p>
            <a:r>
              <a:rPr lang="ja-JP" altLang="en-US">
                <a:solidFill>
                  <a:srgbClr val="0000FF"/>
                </a:solidFill>
              </a:rPr>
              <a:t>■　</a:t>
            </a:r>
            <a:r>
              <a:rPr lang="en-US" altLang="ja-JP">
                <a:solidFill>
                  <a:srgbClr val="0000FF"/>
                </a:solidFill>
              </a:rPr>
              <a:t>Linux</a:t>
            </a:r>
            <a:r>
              <a:rPr lang="ja-JP" altLang="en-US">
                <a:solidFill>
                  <a:srgbClr val="0000FF"/>
                </a:solidFill>
              </a:rPr>
              <a:t>メジャーリリースのタイミングで開催</a:t>
            </a:r>
          </a:p>
          <a:p>
            <a:r>
              <a:rPr lang="ja-JP" altLang="en-US">
                <a:solidFill>
                  <a:srgbClr val="0000FF"/>
                </a:solidFill>
              </a:rPr>
              <a:t>■　質疑応答が１時間も続くなど極めて活発なイベント</a:t>
            </a:r>
          </a:p>
          <a:p>
            <a:r>
              <a:rPr lang="ja-JP" altLang="en-US">
                <a:solidFill>
                  <a:srgbClr val="0000FF"/>
                </a:solidFill>
              </a:rPr>
              <a:t>■　海外からも注目を集める</a:t>
            </a:r>
          </a:p>
          <a:p>
            <a:r>
              <a:rPr lang="ja-JP" altLang="en-US">
                <a:solidFill>
                  <a:srgbClr val="0000FF"/>
                </a:solidFill>
              </a:rPr>
              <a:t>■　リナックスコミュニティーからも注目</a:t>
            </a:r>
          </a:p>
        </p:txBody>
      </p:sp>
      <p:sp>
        <p:nvSpPr>
          <p:cNvPr id="5131" name="Text Box 11"/>
          <p:cNvSpPr txBox="1">
            <a:spLocks noChangeArrowheads="1"/>
          </p:cNvSpPr>
          <p:nvPr/>
        </p:nvSpPr>
        <p:spPr bwMode="auto">
          <a:xfrm>
            <a:off x="250825" y="4437063"/>
            <a:ext cx="3043238" cy="1793875"/>
          </a:xfrm>
          <a:prstGeom prst="rect">
            <a:avLst/>
          </a:prstGeom>
          <a:noFill/>
          <a:ln w="9525">
            <a:noFill/>
            <a:miter lim="800000"/>
            <a:headEnd/>
            <a:tailEnd/>
          </a:ln>
        </p:spPr>
        <p:txBody>
          <a:bodyPr>
            <a:spAutoFit/>
          </a:bodyPr>
          <a:lstStyle/>
          <a:p>
            <a:r>
              <a:rPr lang="ja-JP" altLang="en-US" sz="1400"/>
              <a:t>キャンプファイヤーを囲んでボーイスカウトの少年たちが熱く夢や希望を語り明かすイベント、ジャンボリーのように発展することを願って名付けた。</a:t>
            </a:r>
          </a:p>
          <a:p>
            <a:r>
              <a:rPr lang="ja-JP" altLang="en-US" sz="1400"/>
              <a:t>毎回</a:t>
            </a:r>
            <a:r>
              <a:rPr lang="en-US" altLang="ja-JP" sz="1400"/>
              <a:t>50</a:t>
            </a:r>
            <a:r>
              <a:rPr lang="ja-JP" altLang="en-US" sz="1400"/>
              <a:t>名近いトップレベルの開発者が集う。</a:t>
            </a:r>
          </a:p>
          <a:p>
            <a:r>
              <a:rPr lang="ja-JP" altLang="en-US" sz="1400"/>
              <a:t>韓国でも開催。日本では海外からの出席者も見かけるようになってきた。</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11188" y="188913"/>
            <a:ext cx="7772400" cy="792162"/>
          </a:xfrm>
          <a:noFill/>
        </p:spPr>
        <p:txBody>
          <a:bodyPr/>
          <a:lstStyle/>
          <a:p>
            <a:pPr eaLnBrk="1" hangingPunct="1"/>
            <a:r>
              <a:rPr lang="ja-JP" altLang="en-US" smtClean="0"/>
              <a:t>今日の話題</a:t>
            </a:r>
            <a:endParaRPr lang="ja-JP" altLang="en-US" smtClean="0">
              <a:solidFill>
                <a:srgbClr val="D60093"/>
              </a:solidFill>
            </a:endParaRPr>
          </a:p>
        </p:txBody>
      </p:sp>
      <p:sp>
        <p:nvSpPr>
          <p:cNvPr id="6147" name="Text Box 8"/>
          <p:cNvSpPr txBox="1">
            <a:spLocks noChangeArrowheads="1"/>
          </p:cNvSpPr>
          <p:nvPr/>
        </p:nvSpPr>
        <p:spPr bwMode="auto">
          <a:xfrm>
            <a:off x="179388" y="2205038"/>
            <a:ext cx="8882062" cy="584200"/>
          </a:xfrm>
          <a:prstGeom prst="rect">
            <a:avLst/>
          </a:prstGeom>
          <a:noFill/>
          <a:ln w="9525">
            <a:noFill/>
            <a:miter lim="800000"/>
            <a:headEnd/>
            <a:tailEnd/>
          </a:ln>
        </p:spPr>
        <p:txBody>
          <a:bodyPr wrap="none">
            <a:spAutoFit/>
          </a:bodyPr>
          <a:lstStyle/>
          <a:p>
            <a:r>
              <a:rPr lang="en-US" altLang="ja-JP" sz="3200">
                <a:solidFill>
                  <a:srgbClr val="3399FF"/>
                </a:solidFill>
              </a:rPr>
              <a:t>http://elinux.org/Japan_Technical_Jamboree_45</a:t>
            </a:r>
          </a:p>
        </p:txBody>
      </p:sp>
      <p:sp>
        <p:nvSpPr>
          <p:cNvPr id="6148" name="Text Box 10"/>
          <p:cNvSpPr txBox="1">
            <a:spLocks noChangeArrowheads="1"/>
          </p:cNvSpPr>
          <p:nvPr/>
        </p:nvSpPr>
        <p:spPr bwMode="auto">
          <a:xfrm>
            <a:off x="684213" y="3933825"/>
            <a:ext cx="8140700" cy="1938338"/>
          </a:xfrm>
          <a:prstGeom prst="rect">
            <a:avLst/>
          </a:prstGeom>
          <a:solidFill>
            <a:srgbClr val="0070C0"/>
          </a:solidFill>
          <a:ln w="9525">
            <a:noFill/>
            <a:miter lim="800000"/>
            <a:headEnd/>
            <a:tailEnd/>
          </a:ln>
        </p:spPr>
        <p:txBody>
          <a:bodyPr wrap="none">
            <a:spAutoFit/>
          </a:bodyPr>
          <a:lstStyle/>
          <a:p>
            <a:r>
              <a:rPr lang="en-US" altLang="ja-JP" sz="2400">
                <a:solidFill>
                  <a:schemeClr val="bg1"/>
                </a:solidFill>
              </a:rPr>
              <a:t>CE Linux Forum</a:t>
            </a:r>
            <a:r>
              <a:rPr lang="ja-JP" altLang="en-US" sz="2400">
                <a:solidFill>
                  <a:schemeClr val="bg1"/>
                </a:solidFill>
              </a:rPr>
              <a:t>のホームページからもリンクが有ります。</a:t>
            </a:r>
          </a:p>
          <a:p>
            <a:r>
              <a:rPr lang="ja-JP" altLang="en-US" sz="2400">
                <a:solidFill>
                  <a:schemeClr val="bg1"/>
                </a:solidFill>
              </a:rPr>
              <a:t>プレゼンテーション資料等はこちらにアップロードしてください。</a:t>
            </a:r>
            <a:endParaRPr lang="en-US" altLang="ja-JP" sz="2400">
              <a:solidFill>
                <a:schemeClr val="bg1"/>
              </a:solidFill>
            </a:endParaRPr>
          </a:p>
          <a:p>
            <a:endParaRPr lang="en-US" altLang="ja-JP" sz="2400">
              <a:solidFill>
                <a:schemeClr val="bg1"/>
              </a:solidFill>
            </a:endParaRPr>
          </a:p>
          <a:p>
            <a:r>
              <a:rPr lang="ja-JP" altLang="en-US" sz="2400">
                <a:solidFill>
                  <a:srgbClr val="FFFF00"/>
                </a:solidFill>
              </a:rPr>
              <a:t>来週中に、セッションのビデオも</a:t>
            </a:r>
            <a:r>
              <a:rPr lang="en-US" altLang="ja-JP" sz="2400">
                <a:solidFill>
                  <a:srgbClr val="FFFF00"/>
                </a:solidFill>
              </a:rPr>
              <a:t>Youtube</a:t>
            </a:r>
            <a:r>
              <a:rPr lang="ja-JP" altLang="en-US" sz="2400">
                <a:solidFill>
                  <a:srgbClr val="FFFF00"/>
                </a:solidFill>
              </a:rPr>
              <a:t>にアップします。</a:t>
            </a:r>
            <a:endParaRPr lang="en-US" altLang="ja-JP" sz="2400">
              <a:solidFill>
                <a:srgbClr val="FFFF00"/>
              </a:solidFill>
            </a:endParaRPr>
          </a:p>
          <a:p>
            <a:r>
              <a:rPr lang="ja-JP" altLang="en-US" sz="2400">
                <a:solidFill>
                  <a:srgbClr val="FFFF00"/>
                </a:solidFill>
              </a:rPr>
              <a:t>こちらからリンクします。</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ja-JP" smtClean="0"/>
              <a:t>2013</a:t>
            </a:r>
            <a:r>
              <a:rPr lang="ja-JP" altLang="en-US" smtClean="0"/>
              <a:t>年のジャンボリー</a:t>
            </a:r>
          </a:p>
        </p:txBody>
      </p:sp>
      <p:sp>
        <p:nvSpPr>
          <p:cNvPr id="7171" name="Rectangle 4"/>
          <p:cNvSpPr>
            <a:spLocks noGrp="1" noChangeArrowheads="1"/>
          </p:cNvSpPr>
          <p:nvPr>
            <p:ph type="body" idx="1"/>
          </p:nvPr>
        </p:nvSpPr>
        <p:spPr/>
        <p:txBody>
          <a:bodyPr/>
          <a:lstStyle/>
          <a:p>
            <a:pPr eaLnBrk="1" hangingPunct="1">
              <a:lnSpc>
                <a:spcPct val="80000"/>
              </a:lnSpc>
            </a:pPr>
            <a:r>
              <a:rPr lang="ja-JP" altLang="en-US" sz="3500" smtClean="0"/>
              <a:t>中野サンプラザで開催</a:t>
            </a:r>
          </a:p>
          <a:p>
            <a:pPr lvl="1" eaLnBrk="1" hangingPunct="1">
              <a:lnSpc>
                <a:spcPct val="80000"/>
              </a:lnSpc>
            </a:pPr>
            <a:r>
              <a:rPr lang="ja-JP" altLang="en-US" sz="3100" smtClean="0"/>
              <a:t>第</a:t>
            </a:r>
            <a:r>
              <a:rPr lang="en-US" altLang="ja-JP" sz="3100" smtClean="0"/>
              <a:t>46</a:t>
            </a:r>
            <a:r>
              <a:rPr lang="ja-JP" altLang="en-US" sz="3100" smtClean="0"/>
              <a:t>回　</a:t>
            </a:r>
            <a:r>
              <a:rPr lang="en-US" altLang="ja-JP" sz="3100" smtClean="0"/>
              <a:t>9</a:t>
            </a:r>
            <a:r>
              <a:rPr lang="ja-JP" altLang="en-US" sz="3100" smtClean="0"/>
              <a:t>月</a:t>
            </a:r>
            <a:r>
              <a:rPr lang="en-US" altLang="ja-JP" sz="3100" smtClean="0"/>
              <a:t>13</a:t>
            </a:r>
            <a:r>
              <a:rPr lang="ja-JP" altLang="en-US" sz="3100" smtClean="0"/>
              <a:t>日（金）</a:t>
            </a:r>
            <a:endParaRPr lang="en-US" altLang="ja-JP" sz="3100" smtClean="0"/>
          </a:p>
          <a:p>
            <a:pPr lvl="1" eaLnBrk="1" hangingPunct="1">
              <a:lnSpc>
                <a:spcPct val="80000"/>
              </a:lnSpc>
            </a:pPr>
            <a:r>
              <a:rPr lang="ja-JP" altLang="en-US" sz="3100" smtClean="0"/>
              <a:t>第</a:t>
            </a:r>
            <a:r>
              <a:rPr lang="en-US" altLang="ja-JP" sz="3100" smtClean="0"/>
              <a:t>47</a:t>
            </a:r>
            <a:r>
              <a:rPr lang="ja-JP" altLang="en-US" sz="3100" smtClean="0"/>
              <a:t>回　</a:t>
            </a:r>
            <a:r>
              <a:rPr lang="en-US" altLang="ja-JP" sz="3100" smtClean="0"/>
              <a:t>12</a:t>
            </a:r>
            <a:r>
              <a:rPr lang="ja-JP" altLang="en-US" sz="3100" smtClean="0"/>
              <a:t>月</a:t>
            </a:r>
            <a:r>
              <a:rPr lang="en-US" altLang="ja-JP" sz="3100" smtClean="0"/>
              <a:t>6</a:t>
            </a:r>
            <a:r>
              <a:rPr lang="ja-JP" altLang="en-US" sz="3100" smtClean="0"/>
              <a:t>日（金）</a:t>
            </a:r>
            <a:endParaRPr lang="en-US" altLang="ja-JP" sz="3100" smtClean="0"/>
          </a:p>
          <a:p>
            <a:pPr lvl="1" eaLnBrk="1" hangingPunct="1">
              <a:lnSpc>
                <a:spcPct val="80000"/>
              </a:lnSpc>
            </a:pPr>
            <a:endParaRPr lang="en-US" altLang="ja-JP" sz="3100" smtClean="0"/>
          </a:p>
          <a:p>
            <a:pPr eaLnBrk="1" hangingPunct="1">
              <a:lnSpc>
                <a:spcPct val="80000"/>
              </a:lnSpc>
            </a:pPr>
            <a:r>
              <a:rPr lang="en-US" altLang="ja-JP" sz="3500" smtClean="0"/>
              <a:t>Embedded Linux Conference Europe</a:t>
            </a:r>
          </a:p>
          <a:p>
            <a:pPr lvl="1" eaLnBrk="1" hangingPunct="1">
              <a:lnSpc>
                <a:spcPct val="80000"/>
              </a:lnSpc>
            </a:pPr>
            <a:r>
              <a:rPr lang="ja-JP" altLang="en-US" sz="3100" smtClean="0"/>
              <a:t>現在セッション提案募集中（</a:t>
            </a:r>
            <a:r>
              <a:rPr lang="en-US" altLang="ja-JP" sz="3100" smtClean="0"/>
              <a:t>7</a:t>
            </a:r>
            <a:r>
              <a:rPr lang="ja-JP" altLang="en-US" sz="3100" smtClean="0"/>
              <a:t>月</a:t>
            </a:r>
            <a:r>
              <a:rPr lang="en-US" altLang="ja-JP" sz="3100" smtClean="0"/>
              <a:t>21</a:t>
            </a:r>
            <a:r>
              <a:rPr lang="ja-JP" altLang="en-US" sz="3100" smtClean="0"/>
              <a:t>日まで）</a:t>
            </a:r>
            <a:endParaRPr lang="en-US" altLang="ja-JP" sz="3100" smtClean="0"/>
          </a:p>
          <a:p>
            <a:pPr lvl="1" eaLnBrk="1" hangingPunct="1">
              <a:lnSpc>
                <a:spcPct val="80000"/>
              </a:lnSpc>
            </a:pPr>
            <a:r>
              <a:rPr lang="en-US" altLang="ja-JP" sz="3100" smtClean="0"/>
              <a:t>10</a:t>
            </a:r>
            <a:r>
              <a:rPr lang="ja-JP" altLang="en-US" sz="3100" smtClean="0"/>
              <a:t>月</a:t>
            </a:r>
            <a:r>
              <a:rPr lang="en-US" altLang="ja-JP" sz="3100" smtClean="0"/>
              <a:t>24</a:t>
            </a:r>
            <a:r>
              <a:rPr lang="ja-JP" altLang="en-US" sz="3100" smtClean="0"/>
              <a:t>日～</a:t>
            </a:r>
            <a:r>
              <a:rPr lang="en-US" altLang="ja-JP" sz="3100" smtClean="0"/>
              <a:t>25</a:t>
            </a:r>
            <a:r>
              <a:rPr lang="ja-JP" altLang="en-US" sz="3100" smtClean="0"/>
              <a:t>日</a:t>
            </a:r>
            <a:endParaRPr lang="en-US" altLang="ja-JP" sz="3100" smtClean="0"/>
          </a:p>
          <a:p>
            <a:pPr lvl="1" eaLnBrk="1" hangingPunct="1">
              <a:lnSpc>
                <a:spcPct val="80000"/>
              </a:lnSpc>
            </a:pPr>
            <a:r>
              <a:rPr lang="en-US" altLang="ja-JP" sz="3100" smtClean="0"/>
              <a:t>UK </a:t>
            </a:r>
            <a:r>
              <a:rPr lang="ja-JP" altLang="en-US" sz="3100" smtClean="0"/>
              <a:t>エジンバラ</a:t>
            </a:r>
            <a:endParaRPr lang="en-US" altLang="ja-JP" sz="31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107950" y="1557338"/>
            <a:ext cx="8856663" cy="4824412"/>
          </a:xfrm>
          <a:prstGeom prst="rect">
            <a:avLst/>
          </a:prstGeom>
          <a:solidFill>
            <a:srgbClr val="D60093">
              <a:alpha val="74901"/>
            </a:srgbClr>
          </a:solidFill>
          <a:ln w="9525">
            <a:noFill/>
            <a:miter lim="800000"/>
            <a:headEnd/>
            <a:tailEnd/>
          </a:ln>
        </p:spPr>
        <p:txBody>
          <a:bodyPr/>
          <a:lstStyle/>
          <a:p>
            <a:pPr marL="342900" indent="-342900">
              <a:spcBef>
                <a:spcPct val="20000"/>
              </a:spcBef>
              <a:buClr>
                <a:schemeClr val="tx2"/>
              </a:buClr>
              <a:buSzPct val="70000"/>
              <a:buFont typeface="Wingdings" pitchFamily="2" charset="2"/>
              <a:buNone/>
            </a:pPr>
            <a:r>
              <a:rPr lang="en-US" altLang="ja-JP" sz="5400">
                <a:solidFill>
                  <a:schemeClr val="bg1"/>
                </a:solidFill>
              </a:rPr>
              <a:t>SSID</a:t>
            </a:r>
          </a:p>
          <a:p>
            <a:pPr marL="742950" lvl="1" indent="-398463">
              <a:spcBef>
                <a:spcPct val="20000"/>
              </a:spcBef>
              <a:buClr>
                <a:schemeClr val="accent2"/>
              </a:buClr>
              <a:buSzPct val="70000"/>
              <a:buFont typeface="Wingdings" pitchFamily="2" charset="2"/>
              <a:buNone/>
            </a:pPr>
            <a:r>
              <a:rPr lang="en-US" altLang="ja-JP" sz="4600">
                <a:solidFill>
                  <a:schemeClr val="bg1"/>
                </a:solidFill>
              </a:rPr>
              <a:t>802.11a: CEWG</a:t>
            </a:r>
            <a:endParaRPr lang="en-US" altLang="ja-JP" sz="4600">
              <a:solidFill>
                <a:schemeClr val="bg1"/>
              </a:solidFill>
              <a:latin typeface="Arial Black" pitchFamily="34" charset="0"/>
            </a:endParaRPr>
          </a:p>
          <a:p>
            <a:pPr marL="742950" lvl="1" indent="-398463">
              <a:spcBef>
                <a:spcPct val="20000"/>
              </a:spcBef>
              <a:buClr>
                <a:schemeClr val="accent2"/>
              </a:buClr>
              <a:buSzPct val="70000"/>
              <a:buFont typeface="Wingdings" pitchFamily="2" charset="2"/>
              <a:buNone/>
            </a:pPr>
            <a:r>
              <a:rPr lang="en-US" altLang="ja-JP" sz="4600">
                <a:solidFill>
                  <a:schemeClr val="bg1"/>
                </a:solidFill>
              </a:rPr>
              <a:t>802.11b/g: </a:t>
            </a:r>
            <a:r>
              <a:rPr lang="en-US" altLang="ja-JP" sz="4600">
                <a:solidFill>
                  <a:schemeClr val="bg1"/>
                </a:solidFill>
                <a:latin typeface="Arial Black" pitchFamily="34" charset="0"/>
              </a:rPr>
              <a:t>CEWG2</a:t>
            </a:r>
          </a:p>
          <a:p>
            <a:pPr marL="342900" indent="-342900">
              <a:spcBef>
                <a:spcPct val="20000"/>
              </a:spcBef>
              <a:buClr>
                <a:schemeClr val="tx2"/>
              </a:buClr>
              <a:buSzPct val="70000"/>
              <a:buFont typeface="Wingdings" pitchFamily="2" charset="2"/>
              <a:buNone/>
            </a:pPr>
            <a:r>
              <a:rPr lang="en-US" altLang="ja-JP" sz="5400">
                <a:solidFill>
                  <a:schemeClr val="bg1"/>
                </a:solidFill>
              </a:rPr>
              <a:t>WEP Key: linux</a:t>
            </a:r>
          </a:p>
        </p:txBody>
      </p:sp>
      <p:sp>
        <p:nvSpPr>
          <p:cNvPr id="8195" name="Text Box 5"/>
          <p:cNvSpPr txBox="1">
            <a:spLocks noChangeArrowheads="1"/>
          </p:cNvSpPr>
          <p:nvPr/>
        </p:nvSpPr>
        <p:spPr bwMode="auto">
          <a:xfrm>
            <a:off x="5724525" y="908050"/>
            <a:ext cx="3140075" cy="579438"/>
          </a:xfrm>
          <a:prstGeom prst="rect">
            <a:avLst/>
          </a:prstGeom>
          <a:noFill/>
          <a:ln w="9525">
            <a:noFill/>
            <a:miter lim="800000"/>
            <a:headEnd/>
            <a:tailEnd/>
          </a:ln>
        </p:spPr>
        <p:txBody>
          <a:bodyPr wrap="none">
            <a:spAutoFit/>
          </a:bodyPr>
          <a:lstStyle/>
          <a:p>
            <a:r>
              <a:rPr lang="en-US" altLang="ja-JP" sz="3200" i="1">
                <a:solidFill>
                  <a:srgbClr val="D60093"/>
                </a:solidFill>
                <a:latin typeface="Arial Black" pitchFamily="34" charset="0"/>
              </a:rPr>
              <a:t>Wireless LAN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2079</TotalTime>
  <Words>203</Words>
  <Application>Microsoft Office PowerPoint</Application>
  <PresentationFormat>画面に合わせる (4:3)</PresentationFormat>
  <Paragraphs>49</Paragraphs>
  <Slides>6</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Arial</vt:lpstr>
      <vt:lpstr>ＭＳ Ｐゴシック</vt:lpstr>
      <vt:lpstr>Wingdings</vt:lpstr>
      <vt:lpstr>ＭＳ Ｐ明朝</vt:lpstr>
      <vt:lpstr>Arial Black</vt:lpstr>
      <vt:lpstr>Network</vt:lpstr>
      <vt:lpstr>CE Linux Forum (The Linux Foundation CE Workgroup) 第45回テクニカルジャンボリー Japan Technical Jamboree</vt:lpstr>
      <vt:lpstr>約束</vt:lpstr>
      <vt:lpstr>ジャンボリーとは</vt:lpstr>
      <vt:lpstr>今日の話題</vt:lpstr>
      <vt:lpstr>2013年のジャンボリー</vt:lpstr>
      <vt:lpstr>スライド 6</vt:lpstr>
    </vt:vector>
  </TitlesOfParts>
  <Company>Sony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Satoru Ueda</dc:creator>
  <cp:lastModifiedBy>Satoru Ueda</cp:lastModifiedBy>
  <cp:revision>129</cp:revision>
  <dcterms:created xsi:type="dcterms:W3CDTF">2005-06-17T05:01:35Z</dcterms:created>
  <dcterms:modified xsi:type="dcterms:W3CDTF">2013-06-06T01:18:42Z</dcterms:modified>
</cp:coreProperties>
</file>